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39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3898776" cy="5256584"/>
          </a:xfrm>
        </p:spPr>
        <p:txBody>
          <a:bodyPr>
            <a:normAutofit fontScale="90000"/>
          </a:bodyPr>
          <a:lstStyle/>
          <a:p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 smtClean="0"/>
              <a:t/>
            </a:r>
            <a:br>
              <a:rPr lang="ru-RU" sz="2800" b="1" i="1" dirty="0" smtClean="0"/>
            </a:br>
            <a:r>
              <a:rPr lang="ru-RU" sz="2800" b="1" i="1" dirty="0" err="1" smtClean="0"/>
              <a:t>Тореева</a:t>
            </a:r>
            <a:r>
              <a:rPr lang="ru-RU" sz="2800" b="1" i="1" dirty="0" smtClean="0"/>
              <a:t> </a:t>
            </a:r>
            <a:r>
              <a:rPr lang="ru-RU" sz="2800" b="1" i="1" dirty="0" smtClean="0"/>
              <a:t>Наталья Анатольевна -                                                                                               </a:t>
            </a:r>
            <a:r>
              <a:rPr lang="ru-RU" sz="2800" b="1" i="1" dirty="0" smtClean="0"/>
              <a:t>воспитатель.    </a:t>
            </a:r>
            <a:r>
              <a:rPr lang="ru-RU" sz="2800" b="1" i="1" dirty="0" smtClean="0"/>
              <a:t>О</a:t>
            </a:r>
            <a:r>
              <a:rPr lang="ru-RU" sz="2800" b="1" i="1" dirty="0" smtClean="0"/>
              <a:t>кончила                                                                                                               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i="1" dirty="0" smtClean="0"/>
              <a:t>Свердловское дошкольное педагогическое  училище № 3 </a:t>
            </a:r>
            <a:r>
              <a:rPr lang="ru-RU" sz="2800" b="1" i="1" dirty="0" smtClean="0"/>
              <a:t>                             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i="1" dirty="0" smtClean="0"/>
              <a:t> Педагогический </a:t>
            </a:r>
            <a:r>
              <a:rPr lang="ru-RU" sz="2800" b="1" i="1" dirty="0" smtClean="0"/>
              <a:t>стаж - </a:t>
            </a:r>
            <a:r>
              <a:rPr lang="ru-RU" sz="2800" b="1" i="1" dirty="0" smtClean="0"/>
              <a:t>23 года                        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i="1" dirty="0" smtClean="0"/>
              <a:t>Квалификационная категория </a:t>
            </a:r>
            <a:r>
              <a:rPr lang="ru-RU" sz="2800" b="1" i="1" dirty="0" smtClean="0"/>
              <a:t>- высшая        </a:t>
            </a:r>
            <a:r>
              <a:rPr lang="ru-RU" sz="2200" b="1" i="1" dirty="0" smtClean="0"/>
              <a:t>                                                                                                                                                                                               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i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F:\Тореева конкурс\Фото ToreevaN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124744"/>
            <a:ext cx="3312368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  Тореева Наталья Анатольевна -                                                                                               воспитатель.    Окончила                                                                                                                 Свердловское дошкольное педагогическое  училище № 3                                 Педагогический стаж - 23 года                          Квалификационная категория - высшая                                                                                                                                                                                                          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Тореева Наталья Анатольевна -                                                                                               воспитатель.    Окончила                                                                                                                 Свердловское дошкольное педагогическое  училище № 3                                 Педагогический стаж - 23 года                          Квалификационная категория - высшая                                                                                                                                                                                                           </dc:title>
  <dc:creator>Админ</dc:creator>
  <cp:lastModifiedBy>Админ</cp:lastModifiedBy>
  <cp:revision>1</cp:revision>
  <dcterms:created xsi:type="dcterms:W3CDTF">2016-09-06T15:52:48Z</dcterms:created>
  <dcterms:modified xsi:type="dcterms:W3CDTF">2016-09-06T16:01:36Z</dcterms:modified>
</cp:coreProperties>
</file>